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0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KyimUCZh2_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1351508"/>
            <a:ext cx="8153400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محسنه صالح عبيد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العولقي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07283" y="572005"/>
            <a:ext cx="1553630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الرابع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12661" y="3791806"/>
            <a:ext cx="133562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رابط الفيديو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1396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171450" indent="-1714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b="1" dirty="0"/>
                        <a:t>يطبق توجيهات المدرب عند شرح إجراءات الأمن والسلامة </a:t>
                      </a:r>
                    </a:p>
                    <a:p>
                      <a:pPr marL="171450" indent="-171450" algn="r" rtl="1">
                        <a:buFont typeface="Courier New" panose="02070309020205020404" pitchFamily="49" charset="0"/>
                        <a:buChar char="o"/>
                      </a:pPr>
                      <a:endParaRPr lang="ar-AE" b="1" dirty="0"/>
                    </a:p>
                    <a:p>
                      <a:pPr marL="171450" indent="-1714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b="1" dirty="0"/>
                        <a:t>يميز الإشارات والعلامات التي يضعها المدرب في أماكن العمل المحددة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يطبق قواعد الأمن والسلامة في مكان  العمل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تطبيق قواعد  الأمن والسلامة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يلتزم بقواعد الأمن والسلامة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A544895-D78D-FDBD-A4B4-BD94811D53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18" t="15073" r="31772" b="21812"/>
          <a:stretch/>
        </p:blipFill>
        <p:spPr>
          <a:xfrm>
            <a:off x="3471168" y="2815966"/>
            <a:ext cx="5657443" cy="331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6877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Mohsena Saleh Obaid Alawi</cp:lastModifiedBy>
  <cp:revision>1</cp:revision>
  <dcterms:created xsi:type="dcterms:W3CDTF">2023-06-12T08:37:42Z</dcterms:created>
  <dcterms:modified xsi:type="dcterms:W3CDTF">2023-06-12T08:38:25Z</dcterms:modified>
</cp:coreProperties>
</file>